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7" r:id="rId2"/>
    <p:sldId id="285" r:id="rId3"/>
    <p:sldId id="261" r:id="rId4"/>
    <p:sldId id="287" r:id="rId5"/>
    <p:sldId id="288" r:id="rId6"/>
    <p:sldId id="278" r:id="rId7"/>
    <p:sldId id="267" r:id="rId8"/>
    <p:sldId id="271" r:id="rId9"/>
    <p:sldId id="275" r:id="rId10"/>
    <p:sldId id="28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BA2"/>
    <a:srgbClr val="60CAAF"/>
    <a:srgbClr val="79F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/>
    <p:restoredTop sz="94880"/>
  </p:normalViewPr>
  <p:slideViewPr>
    <p:cSldViewPr snapToGrid="0">
      <p:cViewPr varScale="1">
        <p:scale>
          <a:sx n="140" d="100"/>
          <a:sy n="140" d="100"/>
        </p:scale>
        <p:origin x="216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545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84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155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443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809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02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35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516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40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718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60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Phụ đề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Văn bản Dọc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Dọc và Văn bản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Mai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Phụ đề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044258" y="223519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BẢO VỆ PROJECT CUỐI KHOÁ</a:t>
            </a:r>
            <a:b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SIÊU NHÂN LẬP TRÌNH</a:t>
            </a:r>
            <a:r>
              <a:rPr lang="en-US" sz="38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 – LEVEL 2</a:t>
            </a:r>
            <a:br>
              <a:rPr lang="en-US" sz="38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044258" y="223519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THANKS FOR ATTENTION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3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Nội</a:t>
            </a:r>
            <a:r>
              <a:rPr lang="en-US" sz="3200" b="1" dirty="0">
                <a:solidFill>
                  <a:srgbClr val="5CC2A8"/>
                </a:solidFill>
              </a:rPr>
              <a:t> dung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A8F4E9-39B3-D14B-AC57-F30729273984}"/>
              </a:ext>
            </a:extLst>
          </p:cNvPr>
          <p:cNvSpPr/>
          <p:nvPr/>
        </p:nvSpPr>
        <p:spPr>
          <a:xfrm>
            <a:off x="498231" y="1028752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Tổng</a:t>
            </a:r>
            <a:r>
              <a:rPr lang="en-US" sz="4900" dirty="0"/>
              <a:t> </a:t>
            </a:r>
            <a:r>
              <a:rPr lang="en-US" sz="4900" dirty="0" err="1"/>
              <a:t>kết</a:t>
            </a:r>
            <a:r>
              <a:rPr lang="en-US" sz="4900" dirty="0"/>
              <a:t> </a:t>
            </a:r>
            <a:r>
              <a:rPr lang="en-US" sz="4900" dirty="0" err="1"/>
              <a:t>khóa</a:t>
            </a:r>
            <a:r>
              <a:rPr lang="en-US" sz="4900" dirty="0"/>
              <a:t> </a:t>
            </a:r>
            <a:r>
              <a:rPr lang="en-US" sz="4900" dirty="0" err="1"/>
              <a:t>học</a:t>
            </a:r>
            <a:endParaRPr lang="en-US" sz="49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72CFFC-E2E0-2E4A-B3BB-7BC988483D83}"/>
              </a:ext>
            </a:extLst>
          </p:cNvPr>
          <p:cNvSpPr/>
          <p:nvPr/>
        </p:nvSpPr>
        <p:spPr>
          <a:xfrm>
            <a:off x="498231" y="2472047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/>
              <a:t>Demo </a:t>
            </a:r>
            <a:r>
              <a:rPr lang="en-US" sz="4900" dirty="0" err="1"/>
              <a:t>sản</a:t>
            </a:r>
            <a:r>
              <a:rPr lang="en-US" sz="4900" dirty="0"/>
              <a:t> </a:t>
            </a:r>
            <a:r>
              <a:rPr lang="en-US" sz="4900" dirty="0" err="1"/>
              <a:t>phẩm</a:t>
            </a:r>
            <a:endParaRPr lang="en-US" sz="49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EAE78C-1FB5-3A47-A8AD-A738D18AAE59}"/>
              </a:ext>
            </a:extLst>
          </p:cNvPr>
          <p:cNvSpPr/>
          <p:nvPr/>
        </p:nvSpPr>
        <p:spPr>
          <a:xfrm>
            <a:off x="498231" y="3936006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Nhận</a:t>
            </a:r>
            <a:r>
              <a:rPr lang="en-US" sz="4900" dirty="0"/>
              <a:t> </a:t>
            </a:r>
            <a:r>
              <a:rPr lang="en-US" sz="4900" dirty="0" err="1"/>
              <a:t>xét</a:t>
            </a:r>
            <a:r>
              <a:rPr lang="en-US" sz="4900" dirty="0"/>
              <a:t> </a:t>
            </a:r>
            <a:r>
              <a:rPr lang="en-US" sz="4900" dirty="0" err="1"/>
              <a:t>của</a:t>
            </a:r>
            <a:r>
              <a:rPr lang="en-US" sz="4900" dirty="0"/>
              <a:t> </a:t>
            </a:r>
            <a:r>
              <a:rPr lang="en-US" sz="4900" dirty="0" err="1"/>
              <a:t>giáo</a:t>
            </a:r>
            <a:r>
              <a:rPr lang="en-US" sz="4900" dirty="0"/>
              <a:t> </a:t>
            </a:r>
            <a:r>
              <a:rPr lang="en-US" sz="4900" dirty="0" err="1"/>
              <a:t>viên</a:t>
            </a:r>
            <a:endParaRPr lang="en-US" sz="49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008118-4D03-2945-998B-FD62497360CE}"/>
              </a:ext>
            </a:extLst>
          </p:cNvPr>
          <p:cNvSpPr/>
          <p:nvPr/>
        </p:nvSpPr>
        <p:spPr>
          <a:xfrm>
            <a:off x="498231" y="5399965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Giới</a:t>
            </a:r>
            <a:r>
              <a:rPr lang="en-US" sz="4900" dirty="0"/>
              <a:t> </a:t>
            </a:r>
            <a:r>
              <a:rPr lang="en-US" sz="4900" dirty="0" err="1"/>
              <a:t>thiệu</a:t>
            </a:r>
            <a:r>
              <a:rPr lang="en-US" sz="4900" dirty="0"/>
              <a:t> </a:t>
            </a:r>
            <a:r>
              <a:rPr lang="en-US" sz="4900" dirty="0" err="1"/>
              <a:t>học</a:t>
            </a:r>
            <a:r>
              <a:rPr lang="en-US" sz="4900" dirty="0"/>
              <a:t> </a:t>
            </a:r>
            <a:r>
              <a:rPr lang="en-US" sz="4900" dirty="0" err="1"/>
              <a:t>phần</a:t>
            </a:r>
            <a:r>
              <a:rPr lang="en-US" sz="4900" dirty="0"/>
              <a:t> </a:t>
            </a:r>
            <a:r>
              <a:rPr lang="en-US" sz="4900" dirty="0" err="1"/>
              <a:t>tiếp</a:t>
            </a:r>
            <a:r>
              <a:rPr lang="en-US" sz="4900" dirty="0"/>
              <a:t> </a:t>
            </a:r>
            <a:r>
              <a:rPr lang="en-US" sz="4900" dirty="0" err="1"/>
              <a:t>theo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15195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3180735" y="171000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KIẾN THỨC – KỸ NĂNG </a:t>
            </a:r>
            <a:endParaRPr dirty="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Kiến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thức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tổng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quan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A8F4E9-39B3-D14B-AC57-F30729273984}"/>
              </a:ext>
            </a:extLst>
          </p:cNvPr>
          <p:cNvSpPr/>
          <p:nvPr/>
        </p:nvSpPr>
        <p:spPr>
          <a:xfrm>
            <a:off x="498231" y="1028752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Hàm</a:t>
            </a:r>
            <a:endParaRPr lang="en-US" sz="49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72CFFC-E2E0-2E4A-B3BB-7BC988483D83}"/>
              </a:ext>
            </a:extLst>
          </p:cNvPr>
          <p:cNvSpPr/>
          <p:nvPr/>
        </p:nvSpPr>
        <p:spPr>
          <a:xfrm>
            <a:off x="498231" y="2472047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/>
              <a:t>Module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EAE78C-1FB5-3A47-A8AD-A738D18AAE59}"/>
              </a:ext>
            </a:extLst>
          </p:cNvPr>
          <p:cNvSpPr/>
          <p:nvPr/>
        </p:nvSpPr>
        <p:spPr>
          <a:xfrm>
            <a:off x="498231" y="3936006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Thư</a:t>
            </a:r>
            <a:r>
              <a:rPr lang="en-US" sz="4900" dirty="0"/>
              <a:t> </a:t>
            </a:r>
            <a:r>
              <a:rPr lang="en-US" sz="4900" dirty="0" err="1"/>
              <a:t>viện</a:t>
            </a:r>
            <a:r>
              <a:rPr lang="en-US" sz="4900" dirty="0"/>
              <a:t> </a:t>
            </a:r>
            <a:r>
              <a:rPr lang="en-US" sz="4900" dirty="0" err="1"/>
              <a:t>đồ</a:t>
            </a:r>
            <a:r>
              <a:rPr lang="en-US" sz="4900" dirty="0"/>
              <a:t> </a:t>
            </a:r>
            <a:r>
              <a:rPr lang="en-US" sz="4900" dirty="0" err="1"/>
              <a:t>họa</a:t>
            </a:r>
            <a:r>
              <a:rPr lang="en-US" sz="4900" dirty="0"/>
              <a:t> 2D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008118-4D03-2945-998B-FD62497360CE}"/>
              </a:ext>
            </a:extLst>
          </p:cNvPr>
          <p:cNvSpPr/>
          <p:nvPr/>
        </p:nvSpPr>
        <p:spPr>
          <a:xfrm>
            <a:off x="498231" y="5399965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Lập</a:t>
            </a:r>
            <a:r>
              <a:rPr lang="en-US" sz="4900" dirty="0"/>
              <a:t> </a:t>
            </a:r>
            <a:r>
              <a:rPr lang="en-US" sz="4900" dirty="0" err="1"/>
              <a:t>trình</a:t>
            </a:r>
            <a:r>
              <a:rPr lang="en-US" sz="4900" dirty="0"/>
              <a:t> </a:t>
            </a:r>
            <a:r>
              <a:rPr lang="en-US" sz="4900" dirty="0" err="1"/>
              <a:t>hướng</a:t>
            </a:r>
            <a:r>
              <a:rPr lang="en-US" sz="4900" dirty="0"/>
              <a:t> </a:t>
            </a:r>
            <a:r>
              <a:rPr lang="en-US" sz="4900" dirty="0" err="1"/>
              <a:t>đối</a:t>
            </a:r>
            <a:r>
              <a:rPr lang="en-US" sz="4900" dirty="0"/>
              <a:t> </a:t>
            </a:r>
            <a:r>
              <a:rPr lang="en-US" sz="4900" dirty="0" err="1"/>
              <a:t>tượng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399664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Kỹ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năng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đạt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được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DB665C-1585-6E45-921F-360D70D7DB01}"/>
              </a:ext>
            </a:extLst>
          </p:cNvPr>
          <p:cNvSpPr/>
          <p:nvPr/>
        </p:nvSpPr>
        <p:spPr>
          <a:xfrm>
            <a:off x="498234" y="1003262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Sáng</a:t>
            </a:r>
            <a:r>
              <a:rPr lang="en-US" sz="4000" dirty="0"/>
              <a:t> </a:t>
            </a:r>
            <a:r>
              <a:rPr lang="en-US" sz="4000" dirty="0" err="1"/>
              <a:t>tạo</a:t>
            </a:r>
            <a:endParaRPr lang="en-US" sz="4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9FBED9-1219-7447-8C97-6FE87CA66437}"/>
              </a:ext>
            </a:extLst>
          </p:cNvPr>
          <p:cNvSpPr/>
          <p:nvPr/>
        </p:nvSpPr>
        <p:spPr>
          <a:xfrm>
            <a:off x="498232" y="2452765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Tư</a:t>
            </a:r>
            <a:r>
              <a:rPr lang="en-US" sz="4000" dirty="0"/>
              <a:t> </a:t>
            </a:r>
            <a:r>
              <a:rPr lang="en-US" sz="4000" dirty="0" err="1"/>
              <a:t>duy</a:t>
            </a:r>
            <a:r>
              <a:rPr lang="en-US" sz="4000" dirty="0"/>
              <a:t> </a:t>
            </a:r>
            <a:r>
              <a:rPr lang="en-US" sz="4000" dirty="0" err="1"/>
              <a:t>phản</a:t>
            </a:r>
            <a:r>
              <a:rPr lang="en-US" sz="4000" dirty="0"/>
              <a:t> </a:t>
            </a:r>
            <a:r>
              <a:rPr lang="en-US" sz="4000" dirty="0" err="1"/>
              <a:t>biện</a:t>
            </a:r>
            <a:endParaRPr lang="en-US" sz="4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528876-6F75-DD48-BF1D-CA59C0FB9C9F}"/>
              </a:ext>
            </a:extLst>
          </p:cNvPr>
          <p:cNvSpPr/>
          <p:nvPr/>
        </p:nvSpPr>
        <p:spPr>
          <a:xfrm>
            <a:off x="498232" y="3902268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Thuyết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endParaRPr lang="en-US" sz="4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950CD4-EC0B-BF4F-A08C-90A47C416DB3}"/>
              </a:ext>
            </a:extLst>
          </p:cNvPr>
          <p:cNvSpPr/>
          <p:nvPr/>
        </p:nvSpPr>
        <p:spPr>
          <a:xfrm>
            <a:off x="498232" y="5351771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Làm</a:t>
            </a:r>
            <a:r>
              <a:rPr lang="en-US" sz="4000" dirty="0"/>
              <a:t> </a:t>
            </a:r>
            <a:r>
              <a:rPr lang="en-US" sz="4000" dirty="0" err="1"/>
              <a:t>việc</a:t>
            </a:r>
            <a:r>
              <a:rPr lang="en-US" sz="4000" dirty="0"/>
              <a:t> </a:t>
            </a:r>
            <a:r>
              <a:rPr lang="en-US" sz="4000" dirty="0" err="1"/>
              <a:t>nhóm</a:t>
            </a:r>
            <a:endParaRPr lang="en-US" sz="4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E43FEA5-097C-AA47-9B43-7E681EA9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10" y="1007251"/>
            <a:ext cx="4164051" cy="55520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239655-6A81-0745-A27F-2F741A74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07" y="991578"/>
            <a:ext cx="4164051" cy="55520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A654669-8554-4A4C-B5C3-C7B9D9D0F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807" y="991578"/>
            <a:ext cx="4170824" cy="5561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F7BE895-5E77-5444-BA69-BCF6A285B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807" y="991578"/>
            <a:ext cx="4164051" cy="55520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BB032B-FD1D-BA48-A55F-543CA36FA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1804" y="996537"/>
            <a:ext cx="4164050" cy="554710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9806F7E-3653-AB4D-AF86-36D7C849F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122" y="982547"/>
            <a:ext cx="4198207" cy="55976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B72E739-8A22-8449-8B6E-F165F7F8E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122" y="983794"/>
            <a:ext cx="4198207" cy="55976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C2BE5F4-00C1-BF44-8CD7-282EEE0D3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899" y="982639"/>
            <a:ext cx="4211955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uild="allAtOnce"/>
      <p:bldP spid="19" grpId="0" animBg="1"/>
      <p:bldP spid="1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…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pic>
        <p:nvPicPr>
          <p:cNvPr id="3" name="Online Media 2" descr="vd.mp4">
            <a:hlinkClick r:id="" action="ppaction://media"/>
            <a:extLst>
              <a:ext uri="{FF2B5EF4-FFF2-40B4-BE49-F238E27FC236}">
                <a16:creationId xmlns:a16="http://schemas.microsoft.com/office/drawing/2014/main" id="{212150E7-B0F3-5248-A1DA-F27C227D2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6727" y="0"/>
            <a:ext cx="12358727" cy="69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411941"/>
            <a:ext cx="2956585" cy="9053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1;p19">
            <a:extLst>
              <a:ext uri="{FF2B5EF4-FFF2-40B4-BE49-F238E27FC236}">
                <a16:creationId xmlns:a16="http://schemas.microsoft.com/office/drawing/2014/main" id="{D487F402-EE84-844E-9373-43EF38D1A238}"/>
              </a:ext>
            </a:extLst>
          </p:cNvPr>
          <p:cNvSpPr txBox="1">
            <a:spLocks/>
          </p:cNvSpPr>
          <p:nvPr/>
        </p:nvSpPr>
        <p:spPr>
          <a:xfrm>
            <a:off x="3149606" y="1477008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DEMO SẢN PHẨM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ctrTitle" idx="4294967295"/>
          </p:nvPr>
        </p:nvSpPr>
        <p:spPr>
          <a:xfrm>
            <a:off x="3220872" y="1752225"/>
            <a:ext cx="8971128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3800" b="1" dirty="0" err="1">
                <a:solidFill>
                  <a:srgbClr val="5CC2A8"/>
                </a:solidFill>
                <a:latin typeface="Arial"/>
                <a:cs typeface="Arial"/>
                <a:sym typeface="Arial"/>
              </a:rPr>
              <a:t>Siêu</a:t>
            </a: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800" b="1" dirty="0" err="1">
                <a:solidFill>
                  <a:srgbClr val="5CC2A8"/>
                </a:solidFill>
                <a:latin typeface="Arial"/>
                <a:cs typeface="Arial"/>
                <a:sym typeface="Arial"/>
              </a:rPr>
              <a:t>nhân</a:t>
            </a: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800" b="1" dirty="0" err="1">
                <a:solidFill>
                  <a:srgbClr val="5CC2A8"/>
                </a:solidFill>
                <a:latin typeface="Arial"/>
                <a:cs typeface="Arial"/>
                <a:sym typeface="Arial"/>
              </a:rPr>
              <a:t>lập</a:t>
            </a: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800" b="1" dirty="0" err="1">
                <a:solidFill>
                  <a:srgbClr val="5CC2A8"/>
                </a:solidFill>
                <a:latin typeface="Arial"/>
                <a:cs typeface="Arial"/>
                <a:sym typeface="Arial"/>
              </a:rPr>
              <a:t>trình</a:t>
            </a: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 LV3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3"/>
          <p:cNvGrpSpPr/>
          <p:nvPr/>
        </p:nvGrpSpPr>
        <p:grpSpPr>
          <a:xfrm>
            <a:off x="498232" y="93784"/>
            <a:ext cx="11422971" cy="710182"/>
            <a:chOff x="0" y="0"/>
            <a:chExt cx="11422971" cy="710181"/>
          </a:xfrm>
        </p:grpSpPr>
        <p:pic>
          <p:nvPicPr>
            <p:cNvPr id="269" name="Google Shape;26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0" name="Google Shape;270;p33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PYTHON LV3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3BC77-D555-E14D-A295-90926D42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1" y="1127981"/>
            <a:ext cx="10837822" cy="5272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79</Words>
  <Application>Microsoft Macintosh PowerPoint</Application>
  <PresentationFormat>Widescreen</PresentationFormat>
  <Paragraphs>26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Times New Roman</vt:lpstr>
      <vt:lpstr>Calibri</vt:lpstr>
      <vt:lpstr>Arial</vt:lpstr>
      <vt:lpstr>Chủ đề của Office</vt:lpstr>
      <vt:lpstr>BẢO VỆ PROJECT CUỐI KHOÁ  SIÊU NHÂN LẬP TRÌNH – LEVEL 2 </vt:lpstr>
      <vt:lpstr>PowerPoint Presentation</vt:lpstr>
      <vt:lpstr>KIẾN THỨC – KỸ NĂNG </vt:lpstr>
      <vt:lpstr>PowerPoint Presentation</vt:lpstr>
      <vt:lpstr>PowerPoint Presentation</vt:lpstr>
      <vt:lpstr>PowerPoint Presentation</vt:lpstr>
      <vt:lpstr>PowerPoint Presentation</vt:lpstr>
      <vt:lpstr>Siêu nhân lập trình LV3</vt:lpstr>
      <vt:lpstr>PowerPoint Presentation</vt:lpstr>
      <vt:lpstr>THANKS FOR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VỆ PROJECT CUỐI KHOÁ  CODING &amp; GAME MAKER – LEVEL 1 </dc:title>
  <cp:lastModifiedBy>Hoa Pham</cp:lastModifiedBy>
  <cp:revision>24</cp:revision>
  <dcterms:modified xsi:type="dcterms:W3CDTF">2019-10-12T08:04:09Z</dcterms:modified>
</cp:coreProperties>
</file>